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84" r:id="rId2"/>
    <p:sldId id="257" r:id="rId3"/>
    <p:sldId id="258" r:id="rId4"/>
    <p:sldId id="259" r:id="rId5"/>
    <p:sldId id="274" r:id="rId6"/>
    <p:sldId id="275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0" autoAdjust="0"/>
    <p:restoredTop sz="9276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3AC63-2031-4F52-BF1C-C282EC03C804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C449-3AB9-40C3-8019-2ADE50884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8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C449-3AB9-40C3-8019-2ADE50884B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32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6" y="428602"/>
          <a:ext cx="5572164" cy="5786479"/>
        </p:xfrm>
        <a:graphic>
          <a:graphicData uri="http://schemas.openxmlformats.org/drawingml/2006/table">
            <a:tbl>
              <a:tblPr/>
              <a:tblGrid>
                <a:gridCol w="1520669"/>
                <a:gridCol w="4051495"/>
              </a:tblGrid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8450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коллекции под названием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84505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«Букет весны» из национальных тканей.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Краткое содержание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  <a:tabLst>
                          <a:tab pos="25768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Новизной коллекции из национальных тканей «Букет весны»    является конструкция, покрой изделий, а также гармония ткани и моделей в соответствии применений современных орнаментов.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Ожидаемые результаты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z-Cyrl-UZ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Данная коллекция разработана для торжественных случаев и рекомендуется для выпуска в массовом производстве.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Область применения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Текстильная и лёгкая промышленность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Степень защищенности ОИС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Разработана готовая коллекция.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Предложения по реализации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Модели данной коллекции можно рекомендовать для массового производства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Форма передачи прав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Права не передаются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Предложение по сотрудничеству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Модели можно предложить для  реализации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Потребность в дополнительном финансировании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Дополнительное финансирование  </a:t>
                      </a:r>
                      <a:r>
                        <a:rPr lang="uz-Cyrl-UZ" sz="1000">
                          <a:latin typeface="Times New Roman"/>
                          <a:ea typeface="Times New Roman"/>
                          <a:cs typeface="Times New Roman"/>
                        </a:rPr>
                        <a:t>для одного изделия данной коллекции израсходуется в пределах 1 млн. сум, из ных стоимость сыря составляет 800 000 сум, для изготовления 200 000 сум.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Название организации и контактные реквизиты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Бухарский инжинерно-технологический институт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г. Бухара, ул. К.Муртазаев 15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Разработчики: асс.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Ш.Х.Самиева</a:t>
                      </a: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студентка М.Х.Маджидова.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 тел: (8-365) 223-73-97, (90) 510-31-03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000" dirty="0">
                          <a:latin typeface="Times New Roman"/>
                          <a:ea typeface="Times New Roman"/>
                          <a:cs typeface="Times New Roman"/>
                        </a:rPr>
                        <a:t>E-mail: </a:t>
                      </a:r>
                      <a:r>
                        <a:rPr lang="uz-Cyrl-UZ" sz="1000" u="sng" dirty="0">
                          <a:latin typeface="Times New Roman"/>
                          <a:ea typeface="Times New Roman"/>
                          <a:cs typeface="Times New Roman"/>
                        </a:rPr>
                        <a:t>samieva – 1978@ mail.ru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Рисунок 5" descr="DSC_9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228725" cy="2181225"/>
          </a:xfrm>
          <a:prstGeom prst="rect">
            <a:avLst/>
          </a:prstGeom>
          <a:noFill/>
        </p:spPr>
      </p:pic>
      <p:pic>
        <p:nvPicPr>
          <p:cNvPr id="1026" name="Рисунок 6" descr="DSC_9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1285875" cy="2200275"/>
          </a:xfrm>
          <a:prstGeom prst="rect">
            <a:avLst/>
          </a:prstGeom>
          <a:noFill/>
        </p:spPr>
      </p:pic>
      <p:pic>
        <p:nvPicPr>
          <p:cNvPr id="1025" name="Рисунок 7" descr="DSC_94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4357694"/>
            <a:ext cx="1295400" cy="2190750"/>
          </a:xfrm>
          <a:prstGeom prst="rect">
            <a:avLst/>
          </a:prstGeom>
          <a:noFill/>
        </p:spPr>
      </p:pic>
      <p:pic>
        <p:nvPicPr>
          <p:cNvPr id="8" name="Picture 3" descr="F:\марварид\DSC_0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36" y="285729"/>
            <a:ext cx="1466909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Ъ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0" t="934" b="4615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97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463">
        <p14:ripple/>
      </p:transition>
    </mc:Choice>
    <mc:Fallback>
      <p:transition spd="slow" advTm="54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Ъ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9" t="11649" r="4594" b="34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429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6095">
        <p14:honeycomb/>
      </p:transition>
    </mc:Choice>
    <mc:Fallback>
      <p:transition spd="slow" advTm="60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Ъ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7" t="13580" r="3049" b="34892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921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6068">
        <p:dissolve/>
      </p:transition>
    </mc:Choice>
    <mc:Fallback>
      <p:transition spd="slow" advTm="60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Ъ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2" t="11305" r="3596" b="35701"/>
          <a:stretch>
            <a:fillRect/>
          </a:stretch>
        </p:blipFill>
        <p:spPr bwMode="auto">
          <a:xfrm>
            <a:off x="0" y="0"/>
            <a:ext cx="948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559831"/>
      </p:ext>
    </p:extLst>
  </p:cSld>
  <p:clrMapOvr>
    <a:masterClrMapping/>
  </p:clrMapOvr>
  <p:transition spd="slow" advTm="6379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7" t="37190" r="2615" b="984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559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762">
        <p14:warp dir="in"/>
      </p:transition>
    </mc:Choice>
    <mc:Fallback>
      <p:transition spd="slow" advTm="5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Ъ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6" t="11432" b="360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921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6383">
        <p:checker/>
      </p:transition>
    </mc:Choice>
    <mc:Fallback>
      <p:transition spd="slow" advTm="638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арварид\DSC_0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40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марварид\DSC_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26" y="0"/>
            <a:ext cx="453167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21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593">
        <p14:gallery dir="l"/>
      </p:transition>
    </mc:Choice>
    <mc:Fallback>
      <p:transition spd="slow" advTm="7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арварид\DSC_0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марварид\DSC_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921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618">
        <p14:ripple/>
      </p:transition>
    </mc:Choice>
    <mc:Fallback>
      <p:transition spd="slow" advTm="66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</TotalTime>
  <Words>170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“Баҳор жилоси” коллекциясини яратиш</dc:title>
  <dc:creator>Samiyeva</dc:creator>
  <cp:lastModifiedBy>Samiyeva</cp:lastModifiedBy>
  <cp:revision>20</cp:revision>
  <dcterms:created xsi:type="dcterms:W3CDTF">2016-03-08T04:50:02Z</dcterms:created>
  <dcterms:modified xsi:type="dcterms:W3CDTF">2016-05-10T17:41:35Z</dcterms:modified>
</cp:coreProperties>
</file>